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2" r:id="rId19"/>
    <p:sldId id="393" r:id="rId20"/>
    <p:sldId id="411" r:id="rId21"/>
    <p:sldId id="412" r:id="rId22"/>
    <p:sldId id="413" r:id="rId23"/>
    <p:sldId id="394" r:id="rId24"/>
    <p:sldId id="395" r:id="rId25"/>
    <p:sldId id="396" r:id="rId26"/>
    <p:sldId id="398" r:id="rId27"/>
    <p:sldId id="397" r:id="rId28"/>
    <p:sldId id="399" r:id="rId29"/>
    <p:sldId id="400" r:id="rId30"/>
    <p:sldId id="402" r:id="rId31"/>
    <p:sldId id="401" r:id="rId32"/>
    <p:sldId id="403" r:id="rId33"/>
    <p:sldId id="404" r:id="rId34"/>
    <p:sldId id="406" r:id="rId35"/>
    <p:sldId id="405" r:id="rId36"/>
    <p:sldId id="410" r:id="rId37"/>
    <p:sldId id="407" r:id="rId38"/>
    <p:sldId id="409" r:id="rId39"/>
    <p:sldId id="408" r:id="rId40"/>
    <p:sldId id="26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63513696"/>
        <c:axId val="463514784"/>
      </c:barChart>
      <c:catAx>
        <c:axId val="46351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3514784"/>
        <c:crosses val="autoZero"/>
        <c:auto val="1"/>
        <c:lblAlgn val="ctr"/>
        <c:lblOffset val="100"/>
        <c:noMultiLvlLbl val="0"/>
      </c:catAx>
      <c:valAx>
        <c:axId val="463514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351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09/01/2024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=""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=""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=""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=""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=""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=""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=""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=""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=""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=""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=""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=""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=""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=""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=""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=""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22923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=""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=""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6436</TotalTime>
  <Words>1554</Words>
  <Application>Microsoft Office PowerPoint</Application>
  <PresentationFormat>Widescreen</PresentationFormat>
  <Paragraphs>463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274</cp:revision>
  <dcterms:created xsi:type="dcterms:W3CDTF">2021-08-08T22:52:11Z</dcterms:created>
  <dcterms:modified xsi:type="dcterms:W3CDTF">2024-01-10T01:21:45Z</dcterms:modified>
</cp:coreProperties>
</file>